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61" r:id="rId3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12" d="100"/>
          <a:sy n="12" d="100"/>
        </p:scale>
        <p:origin x="52" y="142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9D057C-C781-10E7-816E-ED4CD880D1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E5BCC-2636-9BA7-E260-3A5366CD2F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0C676-2EC2-4B9A-AB72-60C67EF2FF06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9D206-79B7-5280-E668-BEF45A1D88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4885E-B463-392B-A5AC-16406CEA24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4526F-4685-4778-B9F0-FF74A5A6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7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D813711-D4E8-67D4-3F9A-B24E9510A6D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840480" y="2326733"/>
            <a:ext cx="36210240" cy="1026067"/>
          </a:xfrm>
        </p:spPr>
        <p:txBody>
          <a:bodyPr anchor="b">
            <a:normAutofit/>
          </a:bodyPr>
          <a:lstStyle>
            <a:lvl1pPr marL="0" indent="0" algn="ctr">
              <a:buNone/>
              <a:defRPr sz="4000" b="1" spc="1080">
                <a:solidFill>
                  <a:srgbClr val="00BCE4"/>
                </a:solidFill>
                <a:latin typeface="+mj-lt"/>
              </a:defRPr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dirty="0"/>
              <a:t>CLICK TO EDIT AUTHOR LIST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20BDF5F9-6C10-9412-8D38-AD59D2AC282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4721800" y="27813000"/>
            <a:ext cx="86868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Controlled by: &lt;Gov Agency&gt;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Controlled by: &lt;Lower-level Gov Agency/Gov Department&gt;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CUI Category: CTI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Distribution/Dissemination Control: DL ONLY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Dissemination List: FEDCON or verified U.S. Persons in physical attendance during GOMACTech-2025 Conference.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POC: &lt;Gov PoC Name&gt;, &lt;Gov PoC Email&gt;</a:t>
            </a:r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40480" y="371921"/>
            <a:ext cx="36210240" cy="1954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4389127"/>
            <a:ext cx="39502080" cy="26249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3339168"/>
            <a:ext cx="438912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4" name="TextBox 3"/>
          <p:cNvSpPr txBox="1"/>
          <p:nvPr userDrawn="1"/>
        </p:nvSpPr>
        <p:spPr>
          <a:xfrm>
            <a:off x="274322" y="31662679"/>
            <a:ext cx="131467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2025 </a:t>
            </a:r>
            <a:r>
              <a:rPr lang="en-US" sz="4800" dirty="0" err="1"/>
              <a:t>GOMACTech</a:t>
            </a:r>
            <a:r>
              <a:rPr lang="en-US" sz="4800" baseline="0" dirty="0"/>
              <a:t>  |  &lt;Date of Poster e.g. 19 MAR 2025&gt;</a:t>
            </a:r>
            <a:endParaRPr lang="en-US" sz="4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9662F2-43E4-1114-DFDD-CCB784743FA4}"/>
              </a:ext>
            </a:extLst>
          </p:cNvPr>
          <p:cNvSpPr txBox="1"/>
          <p:nvPr userDrawn="1"/>
        </p:nvSpPr>
        <p:spPr>
          <a:xfrm>
            <a:off x="13933888" y="3"/>
            <a:ext cx="16023425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80" dirty="0">
                <a:solidFill>
                  <a:srgbClr val="00B050"/>
                </a:solidFill>
              </a:rPr>
              <a:t>CUI//CTI///DL ONLY (MARKED FOR DEMO PURPOSES ONLY)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051331-5251-C1C3-1A70-8F311822041A}"/>
              </a:ext>
            </a:extLst>
          </p:cNvPr>
          <p:cNvSpPr txBox="1"/>
          <p:nvPr userDrawn="1"/>
        </p:nvSpPr>
        <p:spPr>
          <a:xfrm>
            <a:off x="14010832" y="31651591"/>
            <a:ext cx="15869537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80" dirty="0">
                <a:solidFill>
                  <a:srgbClr val="00B050"/>
                </a:solidFill>
              </a:rPr>
              <a:t>CUI//CTI//</a:t>
            </a:r>
            <a:r>
              <a:rPr lang="en-US" sz="5280">
                <a:solidFill>
                  <a:srgbClr val="00B050"/>
                </a:solidFill>
              </a:rPr>
              <a:t>DL ONLY (MARKED FOR DEMO PURPOSES ONLY)</a:t>
            </a:r>
            <a:endParaRPr lang="en-US" sz="5280" dirty="0">
              <a:solidFill>
                <a:srgbClr val="00B050"/>
              </a:solidFill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5B5881C8-1CFC-1BF7-58E3-7FFB50CB6B9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98" y="-11597"/>
            <a:ext cx="3231845" cy="3266861"/>
          </a:xfrm>
          <a:prstGeom prst="rect">
            <a:avLst/>
          </a:prstGeom>
          <a:noFill/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D773B09-267B-1B93-3314-BBA15CB1D116}"/>
              </a:ext>
            </a:extLst>
          </p:cNvPr>
          <p:cNvSpPr/>
          <p:nvPr userDrawn="1"/>
        </p:nvSpPr>
        <p:spPr>
          <a:xfrm>
            <a:off x="39502080" y="87785"/>
            <a:ext cx="4389120" cy="2806922"/>
          </a:xfrm>
          <a:prstGeom prst="rect">
            <a:avLst/>
          </a:prstGeom>
          <a:noFill/>
        </p:spPr>
        <p:txBody>
          <a:bodyPr wrap="square" lIns="438912" tIns="219456" rIns="438912" bIns="219456">
            <a:spAutoFit/>
          </a:bodyPr>
          <a:lstStyle/>
          <a:p>
            <a:pPr algn="ctr"/>
            <a:r>
              <a:rPr lang="en-US" sz="768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768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4389120" rtl="0" eaLnBrk="1" latinLnBrk="0" hangingPunct="1">
        <a:spcBef>
          <a:spcPct val="0"/>
        </a:spcBef>
        <a:buNone/>
        <a:defRPr sz="80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36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44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POSTER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94560" y="4389127"/>
            <a:ext cx="39502080" cy="262499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Size is 48 inches x 36 inches.</a:t>
            </a:r>
          </a:p>
          <a:p>
            <a:r>
              <a:rPr lang="en-US" dirty="0"/>
              <a:t>This template is for CTI Controlled Unclassified Information (CUI).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CUI//CTI//DL ONLY</a:t>
            </a:r>
            <a:r>
              <a:rPr lang="en-US" dirty="0"/>
              <a:t> is to be used on the top and bottom of each poster.</a:t>
            </a:r>
          </a:p>
          <a:p>
            <a:pPr lvl="1"/>
            <a:r>
              <a:rPr lang="en-US" dirty="0"/>
              <a:t>Only use the DL ONLY value indicated in the poster template.</a:t>
            </a:r>
          </a:p>
          <a:p>
            <a:r>
              <a:rPr lang="en-US" dirty="0"/>
              <a:t>Please be sure that the year on the poster and poster master slide reflect the year of GOMAC the presentation will be given. (e.g. 2025)</a:t>
            </a:r>
          </a:p>
          <a:p>
            <a:pPr lvl="1"/>
            <a:r>
              <a:rPr lang="en-US" dirty="0"/>
              <a:t>In MSPPT 365 (Version 2406), click on the ‘View’ ribbon tab then the ‘Slide Master’ button.</a:t>
            </a:r>
          </a:p>
          <a:p>
            <a:r>
              <a:rPr lang="en-US" dirty="0">
                <a:effectLst/>
              </a:rPr>
              <a:t>Be aware of what proprietary and CUI information you are sharing as </a:t>
            </a:r>
            <a:r>
              <a:rPr lang="en-US" dirty="0" err="1">
                <a:effectLst/>
              </a:rPr>
              <a:t>GOMACTech’s</a:t>
            </a:r>
            <a:r>
              <a:rPr lang="en-US" dirty="0">
                <a:effectLst/>
              </a:rPr>
              <a:t> audience comprises U.S. citizens and U.S. </a:t>
            </a:r>
            <a:r>
              <a:rPr lang="en-US">
                <a:effectLst/>
              </a:rPr>
              <a:t>permanent residents.</a:t>
            </a:r>
            <a:endParaRPr lang="en-US" dirty="0"/>
          </a:p>
          <a:p>
            <a:r>
              <a:rPr lang="en-US" dirty="0"/>
              <a:t>For further guidance, please refer to “Information Markings Guidance: Markings for </a:t>
            </a:r>
            <a:r>
              <a:rPr lang="en-US" dirty="0" err="1"/>
              <a:t>GOMACTech</a:t>
            </a:r>
            <a:r>
              <a:rPr lang="en-US" dirty="0"/>
              <a:t> Papers” found alongside the conference templates.</a:t>
            </a:r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F93E21E-4D55-316B-904E-2F612810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8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CEFD5CF-280D-EC4B-73B0-FEDFF774E4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4000" b="0" dirty="0">
              <a:solidFill>
                <a:srgbClr val="004B8D"/>
              </a:solidFill>
              <a:cs typeface="Arial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6E40F275-893C-7701-D368-2B8D25257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1800" y="27813000"/>
            <a:ext cx="86868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Controlled by: &lt;Gov Agency&gt;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Controlled by: &lt;Lower-level Gov Agency/Gov Department&gt;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CUI Category: CTI, EXPT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Distribution/Dissemination Control: DL ONLY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Dissemination List: FEDCON </a:t>
            </a:r>
            <a:r>
              <a:rPr lang="en-US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 verified U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.S. Persons in physical attendance during GOMACTech-2025 Conference.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POC: &lt;Gov PoC Name&gt;, &lt;Gov PoC Email&gt;</a:t>
            </a:r>
          </a:p>
        </p:txBody>
      </p:sp>
    </p:spTree>
    <p:extLst>
      <p:ext uri="{BB962C8B-B14F-4D97-AF65-F5344CB8AC3E}">
        <p14:creationId xmlns:p14="http://schemas.microsoft.com/office/powerpoint/2010/main" val="814382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FE0E03126CA34E937DCB6DE3E384A4" ma:contentTypeVersion="18" ma:contentTypeDescription="Create a new document." ma:contentTypeScope="" ma:versionID="f3723c533f198d02d8a05890d7e2f6fa">
  <xsd:schema xmlns:xsd="http://www.w3.org/2001/XMLSchema" xmlns:xs="http://www.w3.org/2001/XMLSchema" xmlns:p="http://schemas.microsoft.com/office/2006/metadata/properties" xmlns:ns2="5805353f-423f-480f-983e-3e19d9945d2f" xmlns:ns3="21b61124-9aa1-4b0c-a0e7-3f915d955e7c" targetNamespace="http://schemas.microsoft.com/office/2006/metadata/properties" ma:root="true" ma:fieldsID="5c6ff6f46df5601c85f45474463cf254" ns2:_="" ns3:_="">
    <xsd:import namespace="5805353f-423f-480f-983e-3e19d9945d2f"/>
    <xsd:import namespace="21b61124-9aa1-4b0c-a0e7-3f915d955e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5353f-423f-480f-983e-3e19d9945d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e1492c-afcc-44bd-a6e6-77057cb467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b61124-9aa1-4b0c-a0e7-3f915d955e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51404f-418e-42dd-a2ec-f21ee543b674}" ma:internalName="TaxCatchAll" ma:showField="CatchAllData" ma:web="21b61124-9aa1-4b0c-a0e7-3f915d955e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b61124-9aa1-4b0c-a0e7-3f915d955e7c" xsi:nil="true"/>
    <lcf76f155ced4ddcb4097134ff3c332f xmlns="5805353f-423f-480f-983e-3e19d9945d2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7DECEB7-1E74-4C27-BB16-B68A7F9B4ECB}"/>
</file>

<file path=customXml/itemProps2.xml><?xml version="1.0" encoding="utf-8"?>
<ds:datastoreItem xmlns:ds="http://schemas.openxmlformats.org/officeDocument/2006/customXml" ds:itemID="{2AA3539F-521B-44BC-AED2-74D9665DE77B}"/>
</file>

<file path=customXml/itemProps3.xml><?xml version="1.0" encoding="utf-8"?>
<ds:datastoreItem xmlns:ds="http://schemas.openxmlformats.org/officeDocument/2006/customXml" ds:itemID="{34BA844F-8EA4-4D3F-AFCF-6417B7BD1C43}"/>
</file>

<file path=docProps/app.xml><?xml version="1.0" encoding="utf-8"?>
<Properties xmlns="http://schemas.openxmlformats.org/officeDocument/2006/extended-properties" xmlns:vt="http://schemas.openxmlformats.org/officeDocument/2006/docPropsVTypes">
  <TotalTime>9602</TotalTime>
  <Words>218</Words>
  <Application>Microsoft Office PowerPoint</Application>
  <PresentationFormat>Custom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POSTER TEMPLATE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GOMACTech MSPPT Template</dc:title>
  <dc:creator>GOMAC</dc:creator>
  <cp:lastModifiedBy>Vipul J. Patel</cp:lastModifiedBy>
  <cp:revision>42</cp:revision>
  <dcterms:created xsi:type="dcterms:W3CDTF">2015-11-19T17:43:58Z</dcterms:created>
  <dcterms:modified xsi:type="dcterms:W3CDTF">2024-09-12T14:20:03Z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0x010100C3FE0E03126CA34E937DCB6DE3E384A4</vt:lpwstr>
  </property>
</Properties>
</file>